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6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7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8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9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7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6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3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5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1407-2224-476D-B99B-64ABF876EC0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A2B9-07DC-49E4-BDED-1B703730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Academic\RA-CEE\Misc\NURail Logo Swoosh 2 - Sl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9"/>
          <p:cNvSpPr txBox="1">
            <a:spLocks noChangeArrowheads="1"/>
          </p:cNvSpPr>
          <p:nvPr/>
        </p:nvSpPr>
        <p:spPr bwMode="auto">
          <a:xfrm>
            <a:off x="676275" y="990600"/>
            <a:ext cx="7772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[TITLE ALL CAPITAL LETTERS] – </a:t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{Subtitle (if needed) with capitalized first letter} </a:t>
            </a:r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1506538" y="2765425"/>
            <a:ext cx="64008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5pPr>
            <a:lvl6pPr marL="22860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6pPr>
            <a:lvl7pPr marL="27432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7pPr>
            <a:lvl8pPr marL="32004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8pPr>
            <a:lvl9pPr marL="36576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  <a:ea typeface="ＭＳ Ｐゴシック" pitchFamily="28" charset="-128"/>
              </a:rPr>
              <a:t>[Presenter 1, Name, University]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b="1" kern="0" dirty="0">
                <a:solidFill>
                  <a:srgbClr val="000000"/>
                </a:solidFill>
                <a:latin typeface="Arial"/>
                <a:ea typeface="ＭＳ Ｐゴシック" pitchFamily="28" charset="-128"/>
              </a:rPr>
              <a:t>[Presenter </a:t>
            </a:r>
            <a:r>
              <a:rPr lang="en-US" b="1" kern="0" dirty="0" smtClean="0">
                <a:solidFill>
                  <a:srgbClr val="000000"/>
                </a:solidFill>
                <a:latin typeface="Arial"/>
                <a:ea typeface="ＭＳ Ｐゴシック" pitchFamily="28" charset="-128"/>
              </a:rPr>
              <a:t>2, </a:t>
            </a:r>
            <a:r>
              <a:rPr lang="en-US" b="1" kern="0" dirty="0">
                <a:solidFill>
                  <a:srgbClr val="000000"/>
                </a:solidFill>
                <a:latin typeface="Arial"/>
                <a:ea typeface="ＭＳ Ｐゴシック" pitchFamily="28" charset="-128"/>
              </a:rPr>
              <a:t>Name, University]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b="1" kern="0" dirty="0">
                <a:solidFill>
                  <a:srgbClr val="000000"/>
                </a:solidFill>
                <a:latin typeface="Arial"/>
                <a:ea typeface="ＭＳ Ｐゴシック" pitchFamily="28" charset="-128"/>
              </a:rPr>
              <a:t>[Presenter </a:t>
            </a:r>
            <a:r>
              <a:rPr lang="en-US" b="1" kern="0" dirty="0" smtClean="0">
                <a:solidFill>
                  <a:srgbClr val="000000"/>
                </a:solidFill>
                <a:latin typeface="Arial"/>
                <a:ea typeface="ＭＳ Ｐゴシック" pitchFamily="28" charset="-128"/>
              </a:rPr>
              <a:t>3, </a:t>
            </a:r>
            <a:r>
              <a:rPr lang="en-US" b="1" kern="0" dirty="0">
                <a:solidFill>
                  <a:srgbClr val="000000"/>
                </a:solidFill>
                <a:latin typeface="Arial"/>
                <a:ea typeface="ＭＳ Ｐゴシック" pitchFamily="28" charset="-128"/>
              </a:rPr>
              <a:t>Name, University]</a:t>
            </a:r>
          </a:p>
          <a:p>
            <a:pPr>
              <a:spcBef>
                <a:spcPts val="0"/>
              </a:spcBef>
              <a:defRPr/>
            </a:pPr>
            <a:endParaRPr lang="en-US" kern="0" dirty="0" smtClean="0">
              <a:latin typeface="Arial"/>
            </a:endParaRPr>
          </a:p>
        </p:txBody>
      </p:sp>
      <p:sp>
        <p:nvSpPr>
          <p:cNvPr id="8" name="Subtitle 1"/>
          <p:cNvSpPr txBox="1">
            <a:spLocks/>
          </p:cNvSpPr>
          <p:nvPr/>
        </p:nvSpPr>
        <p:spPr bwMode="auto">
          <a:xfrm>
            <a:off x="1506538" y="4535488"/>
            <a:ext cx="64008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5pPr>
            <a:lvl6pPr marL="22860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6pPr>
            <a:lvl7pPr marL="27432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7pPr>
            <a:lvl8pPr marL="32004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8pPr>
            <a:lvl9pPr marL="3657600" indent="0" algn="ctr" rtl="0" fontAlgn="base">
              <a:spcBef>
                <a:spcPct val="40000"/>
              </a:spcBef>
              <a:spcAft>
                <a:spcPct val="0"/>
              </a:spcAft>
              <a:buNone/>
              <a:defRPr sz="2000">
                <a:solidFill>
                  <a:srgbClr val="000080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28" charset="-128"/>
                <a:cs typeface="+mn-cs"/>
              </a:rPr>
              <a:t>Joint Rail Conference 2016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28" charset="-128"/>
                <a:cs typeface="+mn-cs"/>
              </a:rPr>
              <a:t>Columbia, SC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28" charset="-128"/>
                <a:cs typeface="+mn-cs"/>
              </a:rPr>
              <a:t>April 12-15, 2016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81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Academic\RA-CEE\Misc\NURail Logo Swoosh 2B - Sl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G:\Academic\RA-CEE\Misc\NURail Logo Swoosh 2A - Sli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" y="0"/>
            <a:ext cx="9144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9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G:\Academic\RA-CEE\Misc\NURail Logo Swoosh 2 - Sl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9"/>
          <p:cNvSpPr txBox="1">
            <a:spLocks noChangeArrowheads="1"/>
          </p:cNvSpPr>
          <p:nvPr/>
        </p:nvSpPr>
        <p:spPr bwMode="auto">
          <a:xfrm>
            <a:off x="674688" y="6477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F6E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n-US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THANK YOU!</a:t>
            </a:r>
            <a:br>
              <a:rPr kumimoji="0" lang="en-US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CF6E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(last slide…..you can customize this slide, but maintain the acknowledgment and logos in the bottom)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CF6E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1113" y="2262187"/>
            <a:ext cx="64420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har char="•"/>
              <a:defRPr sz="2000">
                <a:solidFill>
                  <a:srgbClr val="000080"/>
                </a:solidFill>
                <a:latin typeface="Arial" charset="0"/>
              </a:defRPr>
            </a:lvl1pPr>
            <a:lvl2pPr marL="742950" indent="-285750">
              <a:spcBef>
                <a:spcPct val="40000"/>
              </a:spcBef>
              <a:buChar char="–"/>
              <a:defRPr sz="2000">
                <a:solidFill>
                  <a:srgbClr val="000080"/>
                </a:solidFill>
                <a:latin typeface="Arial" charset="0"/>
              </a:defRPr>
            </a:lvl2pPr>
            <a:lvl3pPr marL="1143000" indent="-228600">
              <a:spcBef>
                <a:spcPct val="40000"/>
              </a:spcBef>
              <a:buChar char="•"/>
              <a:defRPr sz="2000">
                <a:solidFill>
                  <a:srgbClr val="000080"/>
                </a:solidFill>
                <a:latin typeface="Arial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000">
                <a:solidFill>
                  <a:srgbClr val="000080"/>
                </a:solidFill>
                <a:latin typeface="Arial" charset="0"/>
              </a:defRPr>
            </a:lvl4pPr>
            <a:lvl5pPr marL="2057400" indent="-228600">
              <a:spcBef>
                <a:spcPct val="40000"/>
              </a:spcBef>
              <a:buChar char="»"/>
              <a:defRPr sz="2000">
                <a:solidFill>
                  <a:srgbClr val="00008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Palatino" pitchFamily="28" charset="0"/>
              </a:rPr>
              <a:t>Acknowledgements (if appropriate):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Palatino" pitchFamily="28" charset="0"/>
              </a:rPr>
              <a:t> - </a:t>
            </a:r>
            <a:r>
              <a:rPr lang="en-US" altLang="en-US" dirty="0" err="1">
                <a:solidFill>
                  <a:srgbClr val="000000"/>
                </a:solidFill>
                <a:latin typeface="Palatino" pitchFamily="28" charset="0"/>
              </a:rPr>
              <a:t>xxxxxxx</a:t>
            </a:r>
            <a:endParaRPr lang="en-US" altLang="en-US" dirty="0">
              <a:solidFill>
                <a:srgbClr val="000000"/>
              </a:solidFill>
              <a:latin typeface="Palatino" pitchFamily="2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Palatino" pitchFamily="28" charset="0"/>
              </a:rPr>
              <a:t>- </a:t>
            </a:r>
            <a:r>
              <a:rPr lang="en-US" altLang="en-US" dirty="0" err="1">
                <a:solidFill>
                  <a:srgbClr val="000000"/>
                </a:solidFill>
                <a:latin typeface="Palatino" pitchFamily="28" charset="0"/>
              </a:rPr>
              <a:t>xxxxxxx</a:t>
            </a:r>
            <a:endParaRPr lang="en-US" altLang="en-US" dirty="0">
              <a:solidFill>
                <a:srgbClr val="000000"/>
              </a:solidFill>
              <a:latin typeface="Palatino" pitchFamily="2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50963" y="3733800"/>
            <a:ext cx="6442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har char="•"/>
              <a:defRPr sz="2000">
                <a:solidFill>
                  <a:srgbClr val="000080"/>
                </a:solidFill>
                <a:latin typeface="Arial" charset="0"/>
              </a:defRPr>
            </a:lvl1pPr>
            <a:lvl2pPr marL="742950" indent="-285750">
              <a:spcBef>
                <a:spcPct val="40000"/>
              </a:spcBef>
              <a:buChar char="–"/>
              <a:defRPr sz="2000">
                <a:solidFill>
                  <a:srgbClr val="000080"/>
                </a:solidFill>
                <a:latin typeface="Arial" charset="0"/>
              </a:defRPr>
            </a:lvl2pPr>
            <a:lvl3pPr marL="1143000" indent="-228600">
              <a:spcBef>
                <a:spcPct val="40000"/>
              </a:spcBef>
              <a:buChar char="•"/>
              <a:defRPr sz="2000">
                <a:solidFill>
                  <a:srgbClr val="000080"/>
                </a:solidFill>
                <a:latin typeface="Arial" charset="0"/>
              </a:defRPr>
            </a:lvl3pPr>
            <a:lvl4pPr marL="1600200" indent="-228600">
              <a:spcBef>
                <a:spcPct val="40000"/>
              </a:spcBef>
              <a:buChar char="–"/>
              <a:defRPr sz="2000">
                <a:solidFill>
                  <a:srgbClr val="000080"/>
                </a:solidFill>
                <a:latin typeface="Arial" charset="0"/>
              </a:defRPr>
            </a:lvl4pPr>
            <a:lvl5pPr marL="2057400" indent="-228600">
              <a:spcBef>
                <a:spcPct val="40000"/>
              </a:spcBef>
              <a:buChar char="»"/>
              <a:defRPr sz="2000">
                <a:solidFill>
                  <a:srgbClr val="00008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2000">
                <a:solidFill>
                  <a:srgbClr val="000080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Palatino" pitchFamily="28" charset="0"/>
              </a:rPr>
              <a:t>“</a:t>
            </a:r>
            <a:r>
              <a:rPr lang="en-US" i="1" dirty="0">
                <a:solidFill>
                  <a:schemeClr val="tx1"/>
                </a:solidFill>
              </a:rPr>
              <a:t>This project was supported by the National University Rail (</a:t>
            </a:r>
            <a:r>
              <a:rPr lang="en-US" i="1" dirty="0" err="1">
                <a:solidFill>
                  <a:schemeClr val="tx1"/>
                </a:solidFill>
              </a:rPr>
              <a:t>NURail</a:t>
            </a:r>
            <a:r>
              <a:rPr lang="en-US" i="1" dirty="0">
                <a:solidFill>
                  <a:schemeClr val="tx1"/>
                </a:solidFill>
              </a:rPr>
              <a:t>) Center - a US DOT OST-R University Transportation Center</a:t>
            </a:r>
            <a:r>
              <a:rPr lang="en-US" altLang="en-US" dirty="0" smtClean="0">
                <a:solidFill>
                  <a:srgbClr val="000000"/>
                </a:solidFill>
                <a:latin typeface="Palatino" pitchFamily="28" charset="0"/>
              </a:rPr>
              <a:t>" </a:t>
            </a:r>
            <a:endParaRPr lang="en-US" altLang="en-US" dirty="0">
              <a:solidFill>
                <a:srgbClr val="000000"/>
              </a:solidFill>
              <a:latin typeface="Palatino" pitchFamily="28" charset="0"/>
            </a:endParaRPr>
          </a:p>
        </p:txBody>
      </p:sp>
      <p:pic>
        <p:nvPicPr>
          <p:cNvPr id="2050" name="Picture 2" descr="G:\Academic\RA-CEE\Logos\USDOT-OST-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467" y="4876800"/>
            <a:ext cx="2668842" cy="85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6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Frank</dc:creator>
  <cp:lastModifiedBy>Glen Frank</cp:lastModifiedBy>
  <cp:revision>5</cp:revision>
  <dcterms:created xsi:type="dcterms:W3CDTF">2016-03-22T20:12:21Z</dcterms:created>
  <dcterms:modified xsi:type="dcterms:W3CDTF">2016-03-22T21:06:50Z</dcterms:modified>
</cp:coreProperties>
</file>